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41" r:id="rId3"/>
    <p:sldId id="342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6"/>
    <a:srgbClr val="757679"/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4457B0-5E7B-40B6-A30D-F289CCC69821}" v="3" dt="2024-03-26T14:12:56.2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/>
    <p:restoredTop sz="94637"/>
  </p:normalViewPr>
  <p:slideViewPr>
    <p:cSldViewPr snapToGrid="0" snapToObjects="1">
      <p:cViewPr varScale="1">
        <p:scale>
          <a:sx n="137" d="100"/>
          <a:sy n="137" d="100"/>
        </p:scale>
        <p:origin x="67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Gaugler" userId="c3e376046bc3854c" providerId="LiveId" clId="{2C4457B0-5E7B-40B6-A30D-F289CCC69821}"/>
    <pc:docChg chg="undo custSel delSld modSld">
      <pc:chgData name="Joe Gaugler" userId="c3e376046bc3854c" providerId="LiveId" clId="{2C4457B0-5E7B-40B6-A30D-F289CCC69821}" dt="2024-03-26T14:13:30.908" v="154" actId="47"/>
      <pc:docMkLst>
        <pc:docMk/>
      </pc:docMkLst>
      <pc:sldChg chg="modSp mod">
        <pc:chgData name="Joe Gaugler" userId="c3e376046bc3854c" providerId="LiveId" clId="{2C4457B0-5E7B-40B6-A30D-F289CCC69821}" dt="2024-03-26T14:13:17.294" v="153"/>
        <pc:sldMkLst>
          <pc:docMk/>
          <pc:sldMk cId="4210839030" sldId="256"/>
        </pc:sldMkLst>
        <pc:spChg chg="mod">
          <ac:chgData name="Joe Gaugler" userId="c3e376046bc3854c" providerId="LiveId" clId="{2C4457B0-5E7B-40B6-A30D-F289CCC69821}" dt="2024-03-26T14:13:17.294" v="153"/>
          <ac:spMkLst>
            <pc:docMk/>
            <pc:sldMk cId="4210839030" sldId="256"/>
            <ac:spMk id="2" creationId="{00000000-0000-0000-0000-000000000000}"/>
          </ac:spMkLst>
        </pc:spChg>
        <pc:spChg chg="mod">
          <ac:chgData name="Joe Gaugler" userId="c3e376046bc3854c" providerId="LiveId" clId="{2C4457B0-5E7B-40B6-A30D-F289CCC69821}" dt="2024-03-26T14:10:54.021" v="47" actId="20577"/>
          <ac:spMkLst>
            <pc:docMk/>
            <pc:sldMk cId="4210839030" sldId="256"/>
            <ac:spMk id="3" creationId="{00000000-0000-0000-0000-000000000000}"/>
          </ac:spMkLst>
        </pc:spChg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2873409750" sldId="265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1185728043" sldId="268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3754557498" sldId="293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872375701" sldId="334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808394360" sldId="335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512081504" sldId="336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2190340937" sldId="337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1089779200" sldId="338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4156486967" sldId="339"/>
        </pc:sldMkLst>
      </pc:sldChg>
      <pc:sldChg chg="del">
        <pc:chgData name="Joe Gaugler" userId="c3e376046bc3854c" providerId="LiveId" clId="{2C4457B0-5E7B-40B6-A30D-F289CCC69821}" dt="2024-03-26T14:13:30.908" v="154" actId="47"/>
        <pc:sldMkLst>
          <pc:docMk/>
          <pc:sldMk cId="2800678023" sldId="34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29740" y="3161271"/>
            <a:ext cx="8229600" cy="396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 | Contact Information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21006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650" cap="none" spc="1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pic>
        <p:nvPicPr>
          <p:cNvPr id="5" name="Picture 4" descr="Title:Closing_Bkgd_2-01.png">
            <a:extLst>
              <a:ext uri="{FF2B5EF4-FFF2-40B4-BE49-F238E27FC236}">
                <a16:creationId xmlns:a16="http://schemas.microsoft.com/office/drawing/2014/main" id="{E459CF97-3136-8941-9498-F84530A2DC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4" y="0"/>
            <a:ext cx="6885559" cy="51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FCA12B-9124-6C48-B45C-8C21FE1FDE7E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CDC0DB1C-00E2-F84B-A47B-5911818DA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5143500"/>
          </a:xfrm>
          <a:prstGeom prst="rect">
            <a:avLst/>
          </a:prstGeom>
        </p:spPr>
      </p:pic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07CB27-938F-FF4C-A407-CA5EA60FC353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CFD25-BBD6-DE4C-B623-6BA6CB34D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A4CCB5-1859-864B-9B07-80295A67ADB1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9291BDE6-0B64-A44B-80D9-EE52CBDF44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2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032691"/>
            <a:ext cx="2432908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4624921"/>
            <a:ext cx="4565650" cy="211482"/>
          </a:xfrm>
          <a:prstGeom prst="rect">
            <a:avLst/>
          </a:prstGeom>
        </p:spPr>
        <p:txBody>
          <a:bodyPr/>
          <a:lstStyle>
            <a:lvl1pPr>
              <a:defRPr sz="45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2021 Regents of the University of Minnesota. All rights reserved. The University of Minnesota is an equal opportunity </a:t>
            </a:r>
            <a:br>
              <a:rPr lang="en-US" dirty="0"/>
            </a:br>
            <a:r>
              <a:rPr lang="en-US" dirty="0"/>
              <a:t>educator and employer. This material is available in alternative formats upon request. Direct requests to 612-624-6669.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90982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cap="none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Questions &amp; Discussion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032398"/>
            <a:ext cx="8229600" cy="1118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accent1"/>
                </a:solidFill>
              </a:defRPr>
            </a:lvl1pPr>
            <a:lvl3pPr marL="6858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571054"/>
            <a:ext cx="8229599" cy="32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0" baseline="0">
                <a:solidFill>
                  <a:srgbClr val="75787B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Learn more : </a:t>
            </a:r>
            <a:r>
              <a:rPr lang="en-US" dirty="0" err="1"/>
              <a:t>sph.umn.edu</a:t>
            </a:r>
            <a:endParaRPr lang="en-US" dirty="0"/>
          </a:p>
        </p:txBody>
      </p:sp>
      <p:pic>
        <p:nvPicPr>
          <p:cNvPr id="8" name="Picture 7" descr="Title:Closing_Bkgd_2-01.png">
            <a:extLst>
              <a:ext uri="{FF2B5EF4-FFF2-40B4-BE49-F238E27FC236}">
                <a16:creationId xmlns:a16="http://schemas.microsoft.com/office/drawing/2014/main" id="{176B9A99-26B9-6242-AE23-197600409F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4" y="0"/>
            <a:ext cx="6885559" cy="51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9A86A8-5A63-CC4C-82C3-8449E59E2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AD18F9-D27C-744A-A258-A727C3FF51A5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1E7C5A-DD2E-4C41-B290-27F0C81F2A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2CD5080-C5B1-164A-84BA-AA40DA9D1629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32499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/>
              <a:buChar char="•"/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4BBC3D09-A0B2-0749-92A0-66FCE56C2E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4082D6-5225-FD4A-ACCA-E5D2BC84F7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2050" y="4548569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1DBB04-15BF-1642-AA0B-8A02DABDC502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0418E1-B2C4-584B-BE7B-2EBBD5553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Ma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BBB5E8-FCE3-0945-86D6-7947E88F4960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A1B6DA2E-BA9A-B340-9E37-80DD510B9D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6358" y="4565090"/>
            <a:ext cx="1470442" cy="301752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 b="0" baseline="0">
                <a:solidFill>
                  <a:srgbClr val="FFFFFF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bg2"/>
              </a:buCl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hite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984" cy="5143500"/>
          </a:xfrm>
          <a:prstGeom prst="rect">
            <a:avLst/>
          </a:prstGeom>
        </p:spPr>
      </p:pic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6" y="1032691"/>
            <a:ext cx="3881395" cy="33249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4655360"/>
            <a:ext cx="6104352" cy="21148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757679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D76D03-7609-654C-9FBD-068336B73D94}"/>
              </a:ext>
            </a:extLst>
          </p:cNvPr>
          <p:cNvSpPr/>
          <p:nvPr userDrawn="1"/>
        </p:nvSpPr>
        <p:spPr>
          <a:xfrm>
            <a:off x="0" y="10160"/>
            <a:ext cx="9144000" cy="5143500"/>
          </a:xfrm>
          <a:prstGeom prst="rect">
            <a:avLst/>
          </a:prstGeom>
          <a:solidFill>
            <a:srgbClr val="E6E7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AB964E-8C2E-504B-BCEE-C677A7B3D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1000" y="4566258"/>
            <a:ext cx="1464750" cy="30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2691"/>
            <a:ext cx="8229600" cy="3428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8" r:id="rId14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b="1" i="0" kern="1200" cap="none" spc="38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195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600075" indent="-257175" algn="l" defTabSz="342900" rtl="0" eaLnBrk="1" latinLnBrk="0" hangingPunct="1">
        <a:spcBef>
          <a:spcPts val="504"/>
        </a:spcBef>
        <a:buClr>
          <a:schemeClr val="tx2"/>
        </a:buClr>
        <a:buFont typeface="Lucida Grande"/>
        <a:buChar char="-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432"/>
        </a:spcBef>
        <a:buClr>
          <a:schemeClr val="tx2"/>
        </a:buClr>
        <a:buFont typeface="Arial"/>
        <a:buChar char="•"/>
        <a:defRPr sz="165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285875" indent="-257175" algn="l" defTabSz="3429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15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1628775" indent="-257175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500" kern="1200">
          <a:solidFill>
            <a:srgbClr val="000000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center-for-healthy-aging-and-innovation/" TargetMode="External"/><Relationship Id="rId2" Type="http://schemas.openxmlformats.org/officeDocument/2006/relationships/hyperlink" Target="http://sph.umn.edu/cha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hai@um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160544" y="2836905"/>
            <a:ext cx="6563449" cy="121483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Webpage: </a:t>
            </a:r>
            <a:r>
              <a:rPr lang="en-US" sz="1400" b="1" dirty="0">
                <a:hlinkClick r:id="rId2"/>
              </a:rPr>
              <a:t>http://sph.umn.edu/chai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X/Twitter: https://twitter.com/UMNCHAI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LinkedIn: </a:t>
            </a:r>
            <a:r>
              <a:rPr lang="en-US" sz="1400" b="1" dirty="0">
                <a:hlinkClick r:id="rId3"/>
              </a:rPr>
              <a:t>https://www.linkedin.com/company/center-for-healthy-aging-and-innovation/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Email: </a:t>
            </a:r>
            <a:r>
              <a:rPr lang="en-US" sz="1400" b="1" dirty="0">
                <a:hlinkClick r:id="rId4"/>
              </a:rPr>
              <a:t>chai@umn.edu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Phone: 612-625-8954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Center for Healthy Aging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421083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5B43473-4178-4FC4-E816-272048319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30" y="1677809"/>
            <a:ext cx="7667740" cy="2963537"/>
          </a:xfrm>
          <a:prstGeom prst="rect">
            <a:avLst/>
          </a:prstGeom>
        </p:spPr>
      </p:pic>
      <p:pic>
        <p:nvPicPr>
          <p:cNvPr id="11" name="Picture 10" descr="A yellow and red sign with a letter m&#10;&#10;Description automatically generated">
            <a:extLst>
              <a:ext uri="{FF2B5EF4-FFF2-40B4-BE49-F238E27FC236}">
                <a16:creationId xmlns:a16="http://schemas.microsoft.com/office/drawing/2014/main" id="{97BB4523-24A2-BD5F-9401-D65AA1EAC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447" y="248306"/>
            <a:ext cx="1331106" cy="133110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C2B8A6E-1165-ED08-3819-517346837E62}"/>
              </a:ext>
            </a:extLst>
          </p:cNvPr>
          <p:cNvSpPr txBox="1"/>
          <p:nvPr/>
        </p:nvSpPr>
        <p:spPr>
          <a:xfrm>
            <a:off x="2310493" y="4641346"/>
            <a:ext cx="410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LEARN MORE AT: SPH.UMN.EDU/CHAI</a:t>
            </a:r>
          </a:p>
        </p:txBody>
      </p:sp>
    </p:spTree>
    <p:extLst>
      <p:ext uri="{BB962C8B-B14F-4D97-AF65-F5344CB8AC3E}">
        <p14:creationId xmlns:p14="http://schemas.microsoft.com/office/powerpoint/2010/main" val="365683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hart with people's faces&#10;&#10;Description automatically generated">
            <a:extLst>
              <a:ext uri="{FF2B5EF4-FFF2-40B4-BE49-F238E27FC236}">
                <a16:creationId xmlns:a16="http://schemas.microsoft.com/office/drawing/2014/main" id="{8B5C74D3-6038-B7EC-FE6D-082C85518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60143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106467-F3F5-282F-6F61-14BE3E244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289" y="1151164"/>
            <a:ext cx="2218049" cy="26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03558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3">
  <a:themeElements>
    <a:clrScheme name="SPH_ColorPalette_3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sph-powerpoint-v3.potx</Template>
  <TotalTime>769</TotalTime>
  <Words>64</Words>
  <Application>Microsoft Office PowerPoint</Application>
  <PresentationFormat>On-screen Show (16:9)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Lucida Grande</vt:lpstr>
      <vt:lpstr>Trebuchet MS</vt:lpstr>
      <vt:lpstr>sph-powerpoint-v3</vt:lpstr>
      <vt:lpstr>The Center for Healthy Aging and Innovation</vt:lpstr>
      <vt:lpstr>PowerPoint Presentation</vt:lpstr>
      <vt:lpstr>PowerPoint Presentation</vt:lpstr>
    </vt:vector>
  </TitlesOfParts>
  <Company>Capsule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Joe Gaugler</cp:lastModifiedBy>
  <cp:revision>96</cp:revision>
  <dcterms:created xsi:type="dcterms:W3CDTF">2016-11-04T16:45:12Z</dcterms:created>
  <dcterms:modified xsi:type="dcterms:W3CDTF">2024-03-26T14:13:35Z</dcterms:modified>
</cp:coreProperties>
</file>