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16" r:id="rId2"/>
    <p:sldId id="257" r:id="rId3"/>
    <p:sldId id="259" r:id="rId4"/>
    <p:sldId id="31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66" d="100"/>
          <a:sy n="66" d="100"/>
        </p:scale>
        <p:origin x="5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523D0-CE1E-AB4A-B793-C9CEAFD4AD00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225CC-07B2-4646-B7BA-5F9DCBEA0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88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358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BF849-69BA-644A-9AC9-7026EDAC0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87615-351F-784B-857C-078259109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FD33-487B-8641-8AD5-2583BEFBD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C5C-027D-694A-B576-6FFCB867960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4DCBD-488E-3040-96C9-96A12A12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8A929B-89A1-A943-B820-3E179C6F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3BFC-1FB1-4648-9F40-FA0925B7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3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C152-B7A4-3749-AFDB-E5792ACFA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8371C-2C80-9B40-9DB9-43F04615B7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292E-68BD-0449-8991-F947AE86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C5C-027D-694A-B576-6FFCB867960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0ABF5-A189-F74F-8B58-CBECD42B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14B53-1C30-5B41-A299-58F1265F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3BFC-1FB1-4648-9F40-FA0925B7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0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F5FB57-5901-1943-8CE6-0E37CEA9B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0A0871-1200-B94F-8C13-5B8F55CD4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5F8D7F-08C6-9F4F-9F5C-247F04C04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C5C-027D-694A-B576-6FFCB867960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0AC1B-53DD-A24A-B63A-F65717C28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E90F7-7369-BD48-891F-913059D5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3BFC-1FB1-4648-9F40-FA0925B7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4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CB4F-D83F-1749-A7A7-123C75E0D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75AD3-3356-954A-B6A8-48E3D8887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91A02-33B2-2740-B2FF-8B311EB3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C5C-027D-694A-B576-6FFCB867960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ECE2D-6E75-C041-B854-8EC9624A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D3050-2261-914D-A2FF-0F37DBA93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3BFC-1FB1-4648-9F40-FA0925B7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5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F5D56-7714-7440-935F-6EF4012E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7CFF7-6BB3-F946-907A-87EB7F1D1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FF1F3-A5CD-C14E-97E7-9DEB25F0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C5C-027D-694A-B576-6FFCB867960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2613C-3D9E-3C41-9934-3CA7107F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96107-3E41-5444-8874-B2736BD9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3BFC-1FB1-4648-9F40-FA0925B7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3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D096-8D37-854D-8E09-BA443B6D7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CA465-0D95-E141-8A4E-8C7793BAB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E9516-7433-874D-BA91-923FE763F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A31F9-1D30-4B4F-B5FA-A715D268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C5C-027D-694A-B576-6FFCB867960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006EF6-F89C-F045-9D58-77214FFD2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96D7D-B0F9-D442-882E-40737B2D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3BFC-1FB1-4648-9F40-FA0925B7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0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6048-ED53-A547-8869-6B617015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91941-F43C-F044-9B48-21EC11526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4FC3EB-2065-6C40-A3D9-8D8817E20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5877B3-5A6F-C842-AF23-32FFCF4D36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801C81-15C8-A647-95CD-0F5637473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AE9D8-5475-D243-88E5-F128564F8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C5C-027D-694A-B576-6FFCB867960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03F6B5-E8ED-B14B-834F-F3A53DC5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6E0F08-76C8-604A-9776-0AE9E7DB8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3BFC-1FB1-4648-9F40-FA0925B7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73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A42FF-D059-3B49-97E4-01087C899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AA71A-9331-CF4F-9499-03D8F77E7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C5C-027D-694A-B576-6FFCB867960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80D8B-439B-3A43-806F-0A2AA6D9A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9FCC8-B308-3B46-9FF8-49F75D4B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3BFC-1FB1-4648-9F40-FA0925B7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56B10C-2531-3A49-A072-47F9F34A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C5C-027D-694A-B576-6FFCB867960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422ED-AC79-8B4B-8FAB-3570CB69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0D757-4F50-2949-B84E-6E2380AE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3BFC-1FB1-4648-9F40-FA0925B7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3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70B5F-72E9-4240-B8F2-E50C3C11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10A26-751E-E149-8640-92949888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5BE99-A0C9-3247-8C79-058558ECEC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19C23-A528-4C4E-9A4D-8A7DE234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C5C-027D-694A-B576-6FFCB867960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B8AED-8D59-0B48-BD34-FBFA9AFB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E436D-013D-6A4E-A42B-80CB1021D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3BFC-1FB1-4648-9F40-FA0925B7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2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F4C30-8652-1E43-96EB-0B63F666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C5D1C3-6C7B-A944-9B79-1FEED1186B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ADDC92-8791-9646-842F-55D413887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713E8-7957-9843-AA60-A5AEAE664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CC5C-027D-694A-B576-6FFCB867960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8B21E-3CBF-4B4C-B7B1-C6107240D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2005D-18E6-0D4D-AFE7-754BCE7A3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13BFC-1FB1-4648-9F40-FA0925B7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71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55D9F8-2607-AA44-9F95-59CCA487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BBF53-B45C-E94D-A17F-DD90BD1B3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4DD70-24CC-0F43-991A-2C5986AC46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4CC5C-027D-694A-B576-6FFCB8679604}" type="datetimeFigureOut">
              <a:rPr lang="en-US" smtClean="0"/>
              <a:t>9/28/2020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F920-2E7D-484F-9666-DAE5776DE3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C861E-B863-FC46-83D7-EF34D2DB82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13BFC-1FB1-4648-9F40-FA0925B71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6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-caare.ca/" TargetMode="External"/><Relationship Id="rId2" Type="http://schemas.openxmlformats.org/officeDocument/2006/relationships/hyperlink" Target="http://click.ecommunications2.umn.edu/?qs=6be9db4e7ccc37dc8bea6b22094ca0f63eb8ca8c50321724672316f4aac56ba47689473f35cce908ba82a956495e42a1e19780992002b70a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hyperlink" Target="mailto:memorykeepers@d.umn.ed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703974-4F9C-E049-8044-AD08B579C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3" y="457345"/>
            <a:ext cx="10875818" cy="2116396"/>
          </a:xfrm>
        </p:spPr>
        <p:txBody>
          <a:bodyPr>
            <a:noAutofit/>
          </a:bodyPr>
          <a:lstStyle/>
          <a:p>
            <a:r>
              <a:rPr lang="en-US" sz="4400" dirty="0"/>
              <a:t>Memory Keepers Medical Discovery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BA412-0895-5549-9351-A2868BF411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Executive Director: Dr. J. Neil Henderson</a:t>
            </a:r>
          </a:p>
          <a:p>
            <a:r>
              <a:rPr lang="en-US" dirty="0"/>
              <a:t>Associate Director: Dr. Kristen Jacklin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F4745B0-1548-AE47-9370-23D911CC0249}"/>
              </a:ext>
            </a:extLst>
          </p:cNvPr>
          <p:cNvGrpSpPr/>
          <p:nvPr/>
        </p:nvGrpSpPr>
        <p:grpSpPr>
          <a:xfrm>
            <a:off x="4123388" y="5152379"/>
            <a:ext cx="4291588" cy="1943100"/>
            <a:chOff x="1799171" y="2031105"/>
            <a:chExt cx="9129179" cy="4351338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41C71B6-D747-244D-BCA2-96387F9929A4}"/>
                </a:ext>
              </a:extLst>
            </p:cNvPr>
            <p:cNvCxnSpPr/>
            <p:nvPr/>
          </p:nvCxnSpPr>
          <p:spPr>
            <a:xfrm flipH="1">
              <a:off x="5876822" y="2404154"/>
              <a:ext cx="10274" cy="3133618"/>
            </a:xfrm>
            <a:prstGeom prst="line">
              <a:avLst/>
            </a:prstGeom>
            <a:ln w="76200">
              <a:solidFill>
                <a:srgbClr val="9D060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Content Placeholder 14">
              <a:extLst>
                <a:ext uri="{FF2B5EF4-FFF2-40B4-BE49-F238E27FC236}">
                  <a16:creationId xmlns:a16="http://schemas.microsoft.com/office/drawing/2014/main" id="{E8636B21-96AD-0646-B7C9-5F219F2FE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171" y="2031105"/>
              <a:ext cx="3362397" cy="4351338"/>
            </a:xfrm>
            <a:prstGeom prst="rect">
              <a:avLst/>
            </a:prstGeom>
          </p:spPr>
        </p:pic>
        <p:pic>
          <p:nvPicPr>
            <p:cNvPr id="9" name="Content Placeholder 16">
              <a:extLst>
                <a:ext uri="{FF2B5EF4-FFF2-40B4-BE49-F238E27FC236}">
                  <a16:creationId xmlns:a16="http://schemas.microsoft.com/office/drawing/2014/main" id="{C1D78E0E-66F6-964C-B952-DBE6995F02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650" y="2966244"/>
              <a:ext cx="4330700" cy="207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2183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55">
            <a:extLst>
              <a:ext uri="{FF2B5EF4-FFF2-40B4-BE49-F238E27FC236}">
                <a16:creationId xmlns:a16="http://schemas.microsoft.com/office/drawing/2014/main" id="{88C47A1D-1737-2447-8F85-8B235762DC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4" y="169718"/>
            <a:ext cx="9149715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sz="3600" b="1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Memory Keepers Medical Discovery  Team</a:t>
            </a:r>
            <a:endParaRPr sz="3600" b="1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idx="1"/>
          </p:nvPr>
        </p:nvSpPr>
        <p:spPr>
          <a:xfrm>
            <a:off x="677334" y="969818"/>
            <a:ext cx="5418666" cy="561109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37160" indent="0">
              <a:buNone/>
            </a:pPr>
            <a:r>
              <a:rPr lang="en-US" sz="2400" b="1" dirty="0"/>
              <a:t>Vision:  </a:t>
            </a:r>
          </a:p>
          <a:p>
            <a:pPr marL="137160" indent="0">
              <a:buNone/>
            </a:pPr>
            <a:r>
              <a:rPr lang="en-US" sz="2400" dirty="0"/>
              <a:t>Advancing the boundaries of health equity research to create innovative interventions to support healthy aging in Native American and Rural populations. </a:t>
            </a:r>
          </a:p>
          <a:p>
            <a:pPr marL="137160" indent="0">
              <a:buNone/>
            </a:pPr>
            <a:r>
              <a:rPr lang="en-US" sz="2400" b="1" dirty="0"/>
              <a:t>Mission: </a:t>
            </a:r>
            <a:endParaRPr lang="en-US" sz="2400" dirty="0"/>
          </a:p>
          <a:p>
            <a:pPr marL="137160" indent="0">
              <a:buNone/>
            </a:pPr>
            <a:r>
              <a:rPr lang="en-US" sz="2400" dirty="0"/>
              <a:t>The mission of the Memory Keepers Medical Discovery Team is to support an environment of Team Science to conduct community-based participatory action research on diabetes and dementia in Native American and rural communities with the aim of achieving health equity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9E0B7-A5D9-4149-A271-15883293E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Memory Keepers MDT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6B407B-0A9B-FB4E-A356-E96AAF1EA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220" y="1246698"/>
            <a:ext cx="5435600" cy="3619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453917-50B6-E544-B763-9ED6F20ABB5E}"/>
              </a:ext>
            </a:extLst>
          </p:cNvPr>
          <p:cNvSpPr txBox="1"/>
          <p:nvPr/>
        </p:nvSpPr>
        <p:spPr>
          <a:xfrm>
            <a:off x="6730520" y="4866198"/>
            <a:ext cx="4633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Entrance to Memory Keepers Collaborative Work Space</a:t>
            </a:r>
          </a:p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624 E 1</a:t>
            </a:r>
            <a:r>
              <a:rPr lang="en-US" baseline="30000" dirty="0">
                <a:solidFill>
                  <a:schemeClr val="accent1">
                    <a:lumMod val="75000"/>
                  </a:schemeClr>
                </a:solidFill>
              </a:rPr>
              <a:t>st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Street, Duluth, MN</a:t>
            </a:r>
          </a:p>
        </p:txBody>
      </p:sp>
    </p:spTree>
    <p:extLst>
      <p:ext uri="{BB962C8B-B14F-4D97-AF65-F5344CB8AC3E}">
        <p14:creationId xmlns:p14="http://schemas.microsoft.com/office/powerpoint/2010/main" val="91843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8821" y="0"/>
            <a:ext cx="6509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Structure and Activities (September, 2020)</a:t>
            </a:r>
          </a:p>
          <a:p>
            <a:pPr algn="ctr"/>
            <a:r>
              <a:rPr lang="en-US" b="1" dirty="0"/>
              <a:t>Memory Keepers Medical Discovery Team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94095" y="673123"/>
            <a:ext cx="23371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Director</a:t>
            </a:r>
          </a:p>
          <a:p>
            <a:pPr algn="ctr"/>
            <a:r>
              <a:rPr lang="en-US" dirty="0"/>
              <a:t>J. Neil Henderson, PhD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7121" y="1569026"/>
            <a:ext cx="25903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Associate Director</a:t>
            </a:r>
          </a:p>
          <a:p>
            <a:pPr algn="ctr"/>
            <a:r>
              <a:rPr lang="en-US" dirty="0"/>
              <a:t>Kristen Jacklin, PhD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456" y="2598041"/>
            <a:ext cx="3130118" cy="33547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Research Activities &amp;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Indigenous Cultural Understandings of Alzheimer’s Disease and Related Dementias-Research and Engagement (ICARE)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Dementia Caregiver Mastery with Reminiscence Therapy and Traditional Foods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Center for Community Engaged Rural Dementia and Alzheimer's Research (CERDAR)</a:t>
            </a:r>
          </a:p>
          <a:p>
            <a:pPr algn="ctr"/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4767513" y="1551288"/>
            <a:ext cx="259030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Director, Rural Health Initiatives</a:t>
            </a:r>
          </a:p>
          <a:p>
            <a:pPr algn="ctr"/>
            <a:r>
              <a:rPr lang="en-US" dirty="0"/>
              <a:t>Wayne Warry, PhD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8868" y="2598266"/>
            <a:ext cx="3431967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Education Activities &amp;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Honoring Elder Wisdom Conference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Alzheimer’s Association and the Centers for Disease Control and Prevention (CDC) nationally distributed the new </a:t>
            </a:r>
            <a:r>
              <a:rPr lang="en-US" sz="1600" i="1" dirty="0">
                <a:hlinkClick r:id="rId2" tooltip="Road Map for Indian Country"/>
              </a:rPr>
              <a:t>Road Map for Indian Country</a:t>
            </a:r>
            <a:r>
              <a:rPr lang="en-US" sz="1600" dirty="0"/>
              <a:t> monograph on dementia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Savvy Caregiver in Indian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Canadian Indigenous Cognitive Assessment (CICA)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Indigenous Cognition &amp; Aging Awareness Research Exchange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107904" y="1549545"/>
            <a:ext cx="25903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Elder in Residence</a:t>
            </a:r>
          </a:p>
          <a:p>
            <a:pPr algn="ctr"/>
            <a:r>
              <a:rPr lang="en-US" dirty="0"/>
              <a:t>Rick Smith, MEd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72464" y="2573483"/>
            <a:ext cx="3225741" cy="33239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Community Activities &amp;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Giiwedinong</a:t>
            </a:r>
            <a:r>
              <a:rPr lang="en-US" sz="1600" dirty="0"/>
              <a:t> Committee – Northwoods Caregivers, Minnesota Chippewa Tribes (Henderson &amp; Jacklin committee membership)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Tribal Resolutions from the Minnesota Chippewa Tribal Executive Committee, Grand Portage Band of Lake Superior Chippewa and Red Lake Nation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White Earth Nation Research Permit</a:t>
            </a:r>
            <a:endParaRPr lang="en-US" sz="1600" u="sng" dirty="0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 flipH="1" flipV="1">
            <a:off x="1768642" y="1124100"/>
            <a:ext cx="312545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7231230" y="1086762"/>
            <a:ext cx="3125453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1768642" y="1124100"/>
            <a:ext cx="0" cy="44492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10356683" y="1086762"/>
            <a:ext cx="0" cy="4670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8" idx="0"/>
          </p:cNvCxnSpPr>
          <p:nvPr/>
        </p:nvCxnSpPr>
        <p:spPr>
          <a:xfrm>
            <a:off x="6062663" y="1319454"/>
            <a:ext cx="1" cy="23183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627541" y="97807"/>
            <a:ext cx="23371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Admin. Associate</a:t>
            </a:r>
          </a:p>
          <a:p>
            <a:pPr algn="ctr"/>
            <a:r>
              <a:rPr lang="en-US" dirty="0"/>
              <a:t>Tracy Kemp</a:t>
            </a:r>
          </a:p>
        </p:txBody>
      </p:sp>
      <p:cxnSp>
        <p:nvCxnSpPr>
          <p:cNvPr id="25" name="Straight Connector 24"/>
          <p:cNvCxnSpPr>
            <a:cxnSpLocks/>
            <a:endCxn id="6" idx="3"/>
          </p:cNvCxnSpPr>
          <p:nvPr/>
        </p:nvCxnSpPr>
        <p:spPr>
          <a:xfrm flipH="1">
            <a:off x="3017422" y="1892192"/>
            <a:ext cx="1750091" cy="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357813" y="1919181"/>
            <a:ext cx="1750091" cy="337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1686" y="100385"/>
            <a:ext cx="329088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Elder Advisory Council</a:t>
            </a:r>
          </a:p>
          <a:p>
            <a:pPr algn="ctr"/>
            <a:r>
              <a:rPr lang="en-US" u="sng" dirty="0"/>
              <a:t>Rural Research Advisory Council</a:t>
            </a:r>
          </a:p>
          <a:p>
            <a:pPr algn="ctr"/>
            <a:r>
              <a:rPr lang="en-US" dirty="0"/>
              <a:t>TBD</a:t>
            </a:r>
          </a:p>
        </p:txBody>
      </p:sp>
    </p:spTree>
    <p:extLst>
      <p:ext uri="{BB962C8B-B14F-4D97-AF65-F5344CB8AC3E}">
        <p14:creationId xmlns:p14="http://schemas.microsoft.com/office/powerpoint/2010/main" val="323901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52715-4088-1B41-829E-3ADA661F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1" y="101888"/>
            <a:ext cx="10924310" cy="97153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8E78ED-828A-F04F-9D1A-BAD9CA773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91" y="2117148"/>
            <a:ext cx="6733310" cy="2714344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i="1" dirty="0"/>
              <a:t>Memory Keepers Medical Discovery Team</a:t>
            </a:r>
          </a:p>
          <a:p>
            <a:pPr marL="0" indent="0" fontAlgn="base">
              <a:buNone/>
            </a:pPr>
            <a:r>
              <a:rPr lang="en-US" i="1" dirty="0"/>
              <a:t>University of Minnesota Medical School</a:t>
            </a:r>
          </a:p>
          <a:p>
            <a:pPr marL="0" indent="0" fontAlgn="base">
              <a:buNone/>
            </a:pPr>
            <a:r>
              <a:rPr lang="en-US" i="1" dirty="0"/>
              <a:t>624 E. First St. Suite 201 Duluth, MN 55805</a:t>
            </a:r>
          </a:p>
          <a:p>
            <a:pPr marL="0" indent="0" fontAlgn="base">
              <a:buNone/>
            </a:pPr>
            <a:r>
              <a:rPr lang="en-US" i="1" dirty="0"/>
              <a:t>218-726-6801</a:t>
            </a:r>
          </a:p>
          <a:p>
            <a:pPr marL="0" indent="0" fontAlgn="base">
              <a:buNone/>
            </a:pPr>
            <a:r>
              <a:rPr lang="en-US" dirty="0">
                <a:hlinkClick r:id="rId2"/>
              </a:rPr>
              <a:t>memorykeepers@d.umn.edu</a:t>
            </a:r>
            <a:endParaRPr lang="en-US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73150F-23BE-9E49-A13D-AD5B445CB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685" y="5042518"/>
            <a:ext cx="1742361" cy="16715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3C979D-4412-D643-AA20-4C701AC4CE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930" y="1968866"/>
            <a:ext cx="4615873" cy="307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16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333</Words>
  <Application>Microsoft Office PowerPoint</Application>
  <PresentationFormat>Widescreen</PresentationFormat>
  <Paragraphs>47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Trebuchet MS</vt:lpstr>
      <vt:lpstr>Office Theme</vt:lpstr>
      <vt:lpstr>Memory Keepers Medical Discovery Team</vt:lpstr>
      <vt:lpstr>Memory Keepers Medical Discovery  Team</vt:lpstr>
      <vt:lpstr>PowerPoint Presentation</vt:lpstr>
      <vt:lpstr>Contact 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Keepers Medical Discovery Team</dc:title>
  <dc:subject/>
  <dc:creator>Kristen Jacklin</dc:creator>
  <cp:keywords/>
  <dc:description/>
  <cp:lastModifiedBy> </cp:lastModifiedBy>
  <cp:revision>1</cp:revision>
  <dcterms:created xsi:type="dcterms:W3CDTF">2020-09-11T17:08:40Z</dcterms:created>
  <dcterms:modified xsi:type="dcterms:W3CDTF">2020-09-28T17:36:38Z</dcterms:modified>
  <cp:category/>
</cp:coreProperties>
</file>