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28" r:id="rId2"/>
    <p:sldId id="629" r:id="rId3"/>
    <p:sldId id="63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B29"/>
    <a:srgbClr val="7E3036"/>
    <a:srgbClr val="832D2B"/>
    <a:srgbClr val="88242B"/>
    <a:srgbClr val="902219"/>
    <a:srgbClr val="902215"/>
    <a:srgbClr val="902224"/>
    <a:srgbClr val="8C2624"/>
    <a:srgbClr val="792D2B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161" autoAdjust="0"/>
  </p:normalViewPr>
  <p:slideViewPr>
    <p:cSldViewPr>
      <p:cViewPr varScale="1">
        <p:scale>
          <a:sx n="69" d="100"/>
          <a:sy n="69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218D794-A6FC-4322-BEBE-39B7EE3D69F7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7EF1097-B9C3-446A-8755-E2B8BBC812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6C0DC46-EBB2-4230-BF4D-74B859E28585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902431F-E79D-4056-B36F-CFFC17D5E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5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Take about 15 minutes</a:t>
            </a:r>
            <a:r>
              <a:rPr lang="en-US" sz="1600" b="1" baseline="0" dirty="0" smtClean="0"/>
              <a:t> to summarize my impressions of the department and some ideas of where we should go in the future.  Most of this is repetition from application presentation.  After this, I want to have a little Q and A and then engage everyone in some brainstorming related to where we want to go.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2431F-E79D-4056-B36F-CFFC17D5E9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1800" b="1" dirty="0"/>
              <a:t>Early in 20</a:t>
            </a:r>
            <a:r>
              <a:rPr lang="en-US" sz="1800" b="1" baseline="30000" dirty="0"/>
              <a:t>th</a:t>
            </a:r>
            <a:r>
              <a:rPr lang="en-US" sz="1800" b="1" dirty="0"/>
              <a:t> century, research performed mostly by individuals; gov’t research in gov’t labs</a:t>
            </a:r>
          </a:p>
          <a:p>
            <a:pPr>
              <a:lnSpc>
                <a:spcPct val="150000"/>
              </a:lnSpc>
            </a:pPr>
            <a:endParaRPr lang="en-US" sz="1800" b="1" dirty="0"/>
          </a:p>
          <a:p>
            <a:pPr>
              <a:lnSpc>
                <a:spcPct val="150000"/>
              </a:lnSpc>
            </a:pPr>
            <a:r>
              <a:rPr lang="en-US" sz="1800" b="1" dirty="0" err="1"/>
              <a:t>Arrowsmith</a:t>
            </a:r>
            <a:r>
              <a:rPr lang="en-US" sz="1800" b="1" dirty="0"/>
              <a:t> was model</a:t>
            </a:r>
          </a:p>
          <a:p>
            <a:pPr>
              <a:lnSpc>
                <a:spcPct val="150000"/>
              </a:lnSpc>
            </a:pPr>
            <a:endParaRPr lang="en-US" sz="1800" b="1" dirty="0"/>
          </a:p>
          <a:p>
            <a:pPr>
              <a:lnSpc>
                <a:spcPct val="150000"/>
              </a:lnSpc>
            </a:pPr>
            <a:r>
              <a:rPr lang="en-US" sz="1800" b="1" dirty="0"/>
              <a:t>“Then in the 1940s, there was a major world event.  What was it?”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2431F-E79D-4056-B36F-CFFC17D5E9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C95F-FA61-4F52-A348-C299AFBC19FE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DD75-F389-4D19-8FF5-B7F6B01E0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03" y="2209800"/>
            <a:ext cx="8749393" cy="4454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Minnesota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Northstar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Geriatrics Workforce Enhancement Program (MN GWEP)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47295" b="-6"/>
          <a:stretch/>
        </p:blipFill>
        <p:spPr>
          <a:xfrm>
            <a:off x="914400" y="838200"/>
            <a:ext cx="7315200" cy="496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4612592" cy="62474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774" y="1905000"/>
            <a:ext cx="324366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0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9105</TotalTime>
  <Words>107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Modern Medicine in the U.S.  1920-2000</dc:title>
  <dc:creator>James Pacala</dc:creator>
  <cp:lastModifiedBy>James Pacala</cp:lastModifiedBy>
  <cp:revision>426</cp:revision>
  <cp:lastPrinted>2017-12-14T16:43:15Z</cp:lastPrinted>
  <dcterms:created xsi:type="dcterms:W3CDTF">2010-10-07T18:14:23Z</dcterms:created>
  <dcterms:modified xsi:type="dcterms:W3CDTF">2020-09-07T21:59:13Z</dcterms:modified>
</cp:coreProperties>
</file>